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71" d="100"/>
          <a:sy n="71" d="100"/>
        </p:scale>
        <p:origin x="1196" y="40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76</c:v>
                </c:pt>
                <c:pt idx="1">
                  <c:v>78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67</c:v>
                </c:pt>
                <c:pt idx="1">
                  <c:v>76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48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80</c:v>
                </c:pt>
                <c:pt idx="1">
                  <c:v>82</c:v>
                </c:pt>
                <c:pt idx="2">
                  <c:v>94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81</c:v>
                </c:pt>
                <c:pt idx="2">
                  <c:v>83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80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91</c:v>
                </c:pt>
                <c:pt idx="1">
                  <c:v>66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59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84</c:v>
                </c:pt>
                <c:pt idx="1">
                  <c:v>50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87</c:v>
                </c:pt>
                <c:pt idx="1">
                  <c:v>93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73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68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68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87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85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Mölndal_Aida Vårdservice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9550749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6341192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8483897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6337168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Mölndal_Aida Vårdservice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560825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175575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7189543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9661095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1236</Words>
  <Application>Microsoft Office PowerPoint</Application>
  <PresentationFormat>Bildspel på skärmen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Anna-Sofia Junsäter</cp:lastModifiedBy>
  <cp:revision>398</cp:revision>
  <cp:lastPrinted>2014-08-07T08:24:06Z</cp:lastPrinted>
  <dcterms:created xsi:type="dcterms:W3CDTF">2014-06-27T06:29:47Z</dcterms:created>
  <dcterms:modified xsi:type="dcterms:W3CDTF">2022-06-22T12:14:13Z</dcterms:modified>
</cp:coreProperties>
</file>